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0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63" r:id="rId13"/>
    <p:sldId id="293" r:id="rId14"/>
    <p:sldId id="261" r:id="rId15"/>
    <p:sldId id="258" r:id="rId16"/>
    <p:sldId id="291" r:id="rId17"/>
    <p:sldId id="43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66FF"/>
    <a:srgbClr val="FF00FF"/>
    <a:srgbClr val="00CC66"/>
    <a:srgbClr val="FFFF00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56" autoAdjust="0"/>
    <p:restoredTop sz="94660"/>
  </p:normalViewPr>
  <p:slideViewPr>
    <p:cSldViewPr>
      <p:cViewPr varScale="1">
        <p:scale>
          <a:sx n="68" d="100"/>
          <a:sy n="68" d="100"/>
        </p:scale>
        <p:origin x="11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2806C-88F0-4EE4-9F8E-E7B69A6FA5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E227F-36EF-4AC5-97C0-1BE6A27837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4ABFF-AB39-4B30-9C31-79A0A32A7F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910" y="304800"/>
            <a:ext cx="531852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910" y="3108804"/>
            <a:ext cx="531852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10/24/2021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313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10/24/2021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2894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010" y="1600201"/>
            <a:ext cx="4800601" cy="2486025"/>
          </a:xfrm>
        </p:spPr>
        <p:txBody>
          <a:bodyPr anchor="b">
            <a:normAutofit/>
          </a:bodyPr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5009" y="4105029"/>
            <a:ext cx="4800601" cy="9144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10/24/2021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217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6160" y="16002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6610" y="16002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10/24/2021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6888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6160" y="2505075"/>
            <a:ext cx="3429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661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6610" y="2505075"/>
            <a:ext cx="3429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10/24/2021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8931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10/24/2021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6478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10/24/2021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8355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209" y="2277477"/>
            <a:ext cx="2057401" cy="2322178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360" y="533400"/>
            <a:ext cx="514350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8211" y="458318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10/24/2021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107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74B14-1A37-483B-87F6-38EC144C8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209" y="2277477"/>
            <a:ext cx="2057401" cy="2322178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8211" y="458318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10/24/2021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1213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10/24/2021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0157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8761" y="304801"/>
            <a:ext cx="128685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7350" y="304801"/>
            <a:ext cx="5627111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10/24/2021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481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D7AD6-09B4-4216-878B-3D99318F63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07B9A-AB37-4D97-A821-AC45D024A2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5DED5-A7C1-4F93-9D45-9C921EEF8B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1F568-EA8C-4FC2-B00E-ABDB92DE0D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0C2522-C264-4C56-A58B-612B897D96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B4956-F06A-4EB3-A417-635B465C9D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3CE2D-9B83-474B-B71E-B7D82AE239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B93419-AD13-4638-9E7E-856AADB968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0120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5611" y="6280299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9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1.jp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1.jp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1.jp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1.jp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1.jp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1.jp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1.jp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1.jp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+ hình nền powerpoint đẹp long l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1981200"/>
            <a:ext cx="6400800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36)</a:t>
            </a:r>
          </a:p>
        </p:txBody>
      </p:sp>
    </p:spTree>
    <p:extLst>
      <p:ext uri="{BB962C8B-B14F-4D97-AF65-F5344CB8AC3E}">
        <p14:creationId xmlns:p14="http://schemas.microsoft.com/office/powerpoint/2010/main" val="131784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128" y="0"/>
            <a:ext cx="9211723" cy="689729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5255" y="516441"/>
            <a:ext cx="365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 : 3 =</a:t>
            </a:r>
          </a:p>
          <a:p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31 : 7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69674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7 ;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212102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18 ; 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9973" y="446873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3 ;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93773" y="326796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7 ; 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644517" y="4696744"/>
            <a:ext cx="2559918" cy="2240340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93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93270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8510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880755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7651173" y="20650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317516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8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330" y="1343511"/>
            <a:ext cx="3024545" cy="458352"/>
          </a:xfrm>
        </p:spPr>
        <p:txBody>
          <a:bodyPr anchor="ctr">
            <a:noAutofit/>
          </a:bodyPr>
          <a:lstStyle/>
          <a:p>
            <a:pPr algn="ctr" eaLnBrk="1" hangingPunct="1">
              <a:buFontTx/>
              <a:buNone/>
            </a:pP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endParaRPr lang="en-US" altLang="vi-VN" sz="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B10552-B376-4DB7-8566-C502D5966414}"/>
              </a:ext>
            </a:extLst>
          </p:cNvPr>
          <p:cNvSpPr txBox="1"/>
          <p:nvPr/>
        </p:nvSpPr>
        <p:spPr>
          <a:xfrm>
            <a:off x="342900" y="1942864"/>
            <a:ext cx="33147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1. </a:t>
            </a:r>
            <a:r>
              <a:rPr lang="en-US" altLang="vi-VN" sz="21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nhẩm</a:t>
            </a: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BC4ABF54-F188-4422-B25D-B9AEAC35CD2F}"/>
              </a:ext>
            </a:extLst>
          </p:cNvPr>
          <p:cNvSpPr txBox="1">
            <a:spLocks/>
          </p:cNvSpPr>
          <p:nvPr/>
        </p:nvSpPr>
        <p:spPr>
          <a:xfrm>
            <a:off x="3204805" y="911586"/>
            <a:ext cx="3024545" cy="45835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spcAft>
                <a:spcPts val="0"/>
              </a:spcAft>
            </a:pPr>
            <a:r>
              <a:rPr lang="en-US" alt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  <a:endParaRPr lang="en-US" altLang="vi-VN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28AEB1-B2EC-4F57-BE44-74C6C618A16F}"/>
              </a:ext>
            </a:extLst>
          </p:cNvPr>
          <p:cNvSpPr txBox="1"/>
          <p:nvPr/>
        </p:nvSpPr>
        <p:spPr>
          <a:xfrm>
            <a:off x="339797" y="2424315"/>
            <a:ext cx="170165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5763" indent="-385763" defTabSz="6858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7 x 8 = ...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56 : 7 = 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215D8B-1246-48CB-8BE9-BBEC95B11C02}"/>
              </a:ext>
            </a:extLst>
          </p:cNvPr>
          <p:cNvSpPr txBox="1"/>
          <p:nvPr/>
        </p:nvSpPr>
        <p:spPr>
          <a:xfrm>
            <a:off x="2772001" y="2424315"/>
            <a:ext cx="14066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7 x 9 = ...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56 : 7 = …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345909-7C8E-4D1D-A11E-0422BCAF716C}"/>
              </a:ext>
            </a:extLst>
          </p:cNvPr>
          <p:cNvSpPr txBox="1"/>
          <p:nvPr/>
        </p:nvSpPr>
        <p:spPr>
          <a:xfrm>
            <a:off x="4717077" y="2424315"/>
            <a:ext cx="170165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>
                <a:solidFill>
                  <a:schemeClr val="tx2"/>
                </a:solidFill>
                <a:latin typeface="Times New Roman" panose="02020603050405020304" pitchFamily="18" charset="0"/>
              </a:rPr>
              <a:t>      7 x 6 = ...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>
                <a:solidFill>
                  <a:schemeClr val="tx2"/>
                </a:solidFill>
                <a:latin typeface="Times New Roman" panose="02020603050405020304" pitchFamily="18" charset="0"/>
              </a:rPr>
              <a:t>     56 : 7 = …</a:t>
            </a:r>
            <a:endParaRPr lang="en-US" altLang="vi-VN" sz="21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81C8D3-311D-4E02-A161-280A7146CD9D}"/>
              </a:ext>
            </a:extLst>
          </p:cNvPr>
          <p:cNvSpPr txBox="1"/>
          <p:nvPr/>
        </p:nvSpPr>
        <p:spPr>
          <a:xfrm>
            <a:off x="6901391" y="2424315"/>
            <a:ext cx="170165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>
                <a:solidFill>
                  <a:schemeClr val="tx2"/>
                </a:solidFill>
                <a:latin typeface="Times New Roman" panose="02020603050405020304" pitchFamily="18" charset="0"/>
              </a:rPr>
              <a:t>      7 x 7 = ...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>
                <a:solidFill>
                  <a:schemeClr val="tx2"/>
                </a:solidFill>
                <a:latin typeface="Times New Roman" panose="02020603050405020304" pitchFamily="18" charset="0"/>
              </a:rPr>
              <a:t>     56 : 7 = …</a:t>
            </a:r>
            <a:endParaRPr lang="en-US" altLang="vi-VN" sz="21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FC113-5E8A-4747-B121-AA96083D73A0}"/>
              </a:ext>
            </a:extLst>
          </p:cNvPr>
          <p:cNvSpPr txBox="1"/>
          <p:nvPr/>
        </p:nvSpPr>
        <p:spPr>
          <a:xfrm>
            <a:off x="1502616" y="2392803"/>
            <a:ext cx="6266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56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D3539E-479F-4440-AE8B-BCF86A75515A}"/>
              </a:ext>
            </a:extLst>
          </p:cNvPr>
          <p:cNvSpPr txBox="1"/>
          <p:nvPr/>
        </p:nvSpPr>
        <p:spPr>
          <a:xfrm>
            <a:off x="1540105" y="2716949"/>
            <a:ext cx="6266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8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29C66BC-D6C7-4426-9FB8-196ACB42D60F}"/>
              </a:ext>
            </a:extLst>
          </p:cNvPr>
          <p:cNvSpPr txBox="1">
            <a:spLocks/>
          </p:cNvSpPr>
          <p:nvPr/>
        </p:nvSpPr>
        <p:spPr>
          <a:xfrm>
            <a:off x="838200" y="371184"/>
            <a:ext cx="7924800" cy="458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25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11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7" grpId="0" uiExpand="1" build="p"/>
      <p:bldP spid="36" grpId="0"/>
      <p:bldP spid="40" grpId="0"/>
      <p:bldP spid="41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330" y="1343511"/>
            <a:ext cx="3024545" cy="458352"/>
          </a:xfrm>
        </p:spPr>
        <p:txBody>
          <a:bodyPr anchor="ctr">
            <a:noAutofit/>
          </a:bodyPr>
          <a:lstStyle/>
          <a:p>
            <a:pPr algn="ctr" eaLnBrk="1" hangingPunct="1">
              <a:buFontTx/>
              <a:buNone/>
            </a:pP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endParaRPr lang="en-US" altLang="vi-VN" sz="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B10552-B376-4DB7-8566-C502D5966414}"/>
              </a:ext>
            </a:extLst>
          </p:cNvPr>
          <p:cNvSpPr txBox="1"/>
          <p:nvPr/>
        </p:nvSpPr>
        <p:spPr>
          <a:xfrm>
            <a:off x="342900" y="1942864"/>
            <a:ext cx="181019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>
                <a:solidFill>
                  <a:schemeClr val="tx2"/>
                </a:solidFill>
                <a:latin typeface="Times New Roman" panose="02020603050405020304" pitchFamily="18" charset="0"/>
              </a:rPr>
              <a:t>1. Tính nhẩm:</a:t>
            </a:r>
            <a:endParaRPr lang="en-US" altLang="vi-VN" sz="21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BC4ABF54-F188-4422-B25D-B9AEAC35CD2F}"/>
              </a:ext>
            </a:extLst>
          </p:cNvPr>
          <p:cNvSpPr txBox="1">
            <a:spLocks/>
          </p:cNvSpPr>
          <p:nvPr/>
        </p:nvSpPr>
        <p:spPr>
          <a:xfrm>
            <a:off x="3204805" y="911586"/>
            <a:ext cx="3024545" cy="45835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spcAft>
                <a:spcPts val="0"/>
              </a:spcAft>
            </a:pPr>
            <a:r>
              <a:rPr lang="en-US" altLang="vi-VN" sz="2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  <a:endParaRPr lang="en-US" altLang="vi-VN" sz="2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81C8D3-311D-4E02-A161-280A7146CD9D}"/>
              </a:ext>
            </a:extLst>
          </p:cNvPr>
          <p:cNvSpPr txBox="1"/>
          <p:nvPr/>
        </p:nvSpPr>
        <p:spPr>
          <a:xfrm>
            <a:off x="1190623" y="2635678"/>
            <a:ext cx="10646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10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0EC8CAB-FCC0-4AE1-9817-CEA5E1201BD7}"/>
              </a:ext>
            </a:extLst>
          </p:cNvPr>
          <p:cNvSpPr txBox="1"/>
          <p:nvPr/>
        </p:nvSpPr>
        <p:spPr>
          <a:xfrm>
            <a:off x="339797" y="2981324"/>
            <a:ext cx="170165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b)  70 : 7 = ...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0D5124-8D85-4B8C-80C3-4CD057CBFF48}"/>
              </a:ext>
            </a:extLst>
          </p:cNvPr>
          <p:cNvSpPr txBox="1"/>
          <p:nvPr/>
        </p:nvSpPr>
        <p:spPr>
          <a:xfrm>
            <a:off x="2772001" y="2981324"/>
            <a:ext cx="140660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28 : 7 = ...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42 : 6 = …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42 : 7 = 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8FFC43-A713-4B0B-BAA3-4DCDA9BB6BDF}"/>
              </a:ext>
            </a:extLst>
          </p:cNvPr>
          <p:cNvSpPr txBox="1"/>
          <p:nvPr/>
        </p:nvSpPr>
        <p:spPr>
          <a:xfrm>
            <a:off x="4717077" y="2981324"/>
            <a:ext cx="170165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30 : 6 = ...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35 : 5 = …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35 : 7 = …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4456B4E-0E45-435C-86F2-E216FF7C1486}"/>
              </a:ext>
            </a:extLst>
          </p:cNvPr>
          <p:cNvSpPr txBox="1"/>
          <p:nvPr/>
        </p:nvSpPr>
        <p:spPr>
          <a:xfrm>
            <a:off x="6901391" y="2981324"/>
            <a:ext cx="170165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18 : 2 = ...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27 : 3 = …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56 : 7 = 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4F2558-AFA5-47A5-BAAA-4BCF36AB8A49}"/>
              </a:ext>
            </a:extLst>
          </p:cNvPr>
          <p:cNvSpPr/>
          <p:nvPr/>
        </p:nvSpPr>
        <p:spPr>
          <a:xfrm>
            <a:off x="737503" y="3000258"/>
            <a:ext cx="1324477" cy="3201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chemeClr val="tx2"/>
                </a:solidFill>
                <a:latin typeface="Euphemia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48FEDC-AD1F-4615-A1E8-9E08998B2B8D}"/>
              </a:ext>
            </a:extLst>
          </p:cNvPr>
          <p:cNvSpPr txBox="1"/>
          <p:nvPr/>
        </p:nvSpPr>
        <p:spPr>
          <a:xfrm>
            <a:off x="675911" y="3378906"/>
            <a:ext cx="140660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63 : 7 = 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91288E-A27E-4024-9CA5-D61441AA96F9}"/>
              </a:ext>
            </a:extLst>
          </p:cNvPr>
          <p:cNvSpPr txBox="1"/>
          <p:nvPr/>
        </p:nvSpPr>
        <p:spPr>
          <a:xfrm>
            <a:off x="655380" y="3708511"/>
            <a:ext cx="140660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14 : 7 = 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22E91A-26C2-4330-AA4C-38E3D6489B96}"/>
              </a:ext>
            </a:extLst>
          </p:cNvPr>
          <p:cNvSpPr txBox="1"/>
          <p:nvPr/>
        </p:nvSpPr>
        <p:spPr>
          <a:xfrm>
            <a:off x="1287118" y="3017261"/>
            <a:ext cx="10646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9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4F8E52-207E-42AD-B0EA-2530F2D2E04D}"/>
              </a:ext>
            </a:extLst>
          </p:cNvPr>
          <p:cNvSpPr txBox="1"/>
          <p:nvPr/>
        </p:nvSpPr>
        <p:spPr>
          <a:xfrm>
            <a:off x="1266587" y="3347403"/>
            <a:ext cx="10646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2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DF6880-9946-4F5D-BF3F-8B3DBDA6523E}"/>
              </a:ext>
            </a:extLst>
          </p:cNvPr>
          <p:cNvSpPr/>
          <p:nvPr/>
        </p:nvSpPr>
        <p:spPr>
          <a:xfrm>
            <a:off x="737504" y="3375750"/>
            <a:ext cx="1324477" cy="3201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chemeClr val="tx2"/>
                </a:solidFill>
                <a:latin typeface="Euphemia"/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CB4B95-69B4-47F8-B4F4-8A03332EBE0C}"/>
              </a:ext>
            </a:extLst>
          </p:cNvPr>
          <p:cNvSpPr/>
          <p:nvPr/>
        </p:nvSpPr>
        <p:spPr>
          <a:xfrm>
            <a:off x="737504" y="3729205"/>
            <a:ext cx="1324477" cy="3201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chemeClr val="tx2"/>
                </a:solidFill>
                <a:latin typeface="Euphemia"/>
              </a:rPr>
              <a:t>3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1380979-D7EC-434E-8E9B-CDE0235C4203}"/>
              </a:ext>
            </a:extLst>
          </p:cNvPr>
          <p:cNvSpPr txBox="1">
            <a:spLocks/>
          </p:cNvSpPr>
          <p:nvPr/>
        </p:nvSpPr>
        <p:spPr>
          <a:xfrm>
            <a:off x="838200" y="371184"/>
            <a:ext cx="7924800" cy="458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25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11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41077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3" grpId="0" animBg="1"/>
      <p:bldP spid="3" grpId="1" animBg="1"/>
      <p:bldP spid="19" grpId="0"/>
      <p:bldP spid="20" grpId="0"/>
      <p:bldP spid="25" grpId="0"/>
      <p:bldP spid="26" grpId="0"/>
      <p:bldP spid="23" grpId="0" animBg="1"/>
      <p:bldP spid="23" grpId="1" animBg="1"/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0 Hình Nền PowerPoint Thuyết Trình Đẹp - Đề án 2020 - Tổng Hợp Chia Sẻ  Hình ảnh, Tranh Vẽ, Biểu Mẫu Trong Lĩnh Vực Giáo D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783369" y="474661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cs typeface="Times New Roman" pitchFamily="18" charset="0"/>
              </a:rPr>
              <a:t> 2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Tính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564669" y="429879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7</a:t>
            </a:r>
          </a:p>
        </p:txBody>
      </p:sp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503651" y="1479398"/>
            <a:ext cx="1308418" cy="1524000"/>
            <a:chOff x="520382" y="2743200"/>
            <a:chExt cx="1308418" cy="1524000"/>
          </a:xfrm>
        </p:grpSpPr>
        <p:sp>
          <p:nvSpPr>
            <p:cNvPr id="3145" name="TextBox 5"/>
            <p:cNvSpPr txBox="1">
              <a:spLocks noChangeArrowheads="1"/>
            </p:cNvSpPr>
            <p:nvPr/>
          </p:nvSpPr>
          <p:spPr bwMode="auto">
            <a:xfrm>
              <a:off x="1219200" y="2819400"/>
              <a:ext cx="381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00CC"/>
                  </a:solidFill>
                  <a:cs typeface="Times New Roman" pitchFamily="18" charset="0"/>
                </a:rPr>
                <a:t>7</a:t>
              </a:r>
            </a:p>
          </p:txBody>
        </p:sp>
        <p:sp>
          <p:nvSpPr>
            <p:cNvPr id="3146" name="TextBox 6"/>
            <p:cNvSpPr txBox="1">
              <a:spLocks noChangeArrowheads="1"/>
            </p:cNvSpPr>
            <p:nvPr/>
          </p:nvSpPr>
          <p:spPr bwMode="auto">
            <a:xfrm>
              <a:off x="520382" y="2808288"/>
              <a:ext cx="685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>
                  <a:solidFill>
                    <a:srgbClr val="0000CC"/>
                  </a:solidFill>
                  <a:cs typeface="Times New Roman" pitchFamily="18" charset="0"/>
                </a:rPr>
                <a:t>28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143000" y="335280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381000" y="3505200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8" name="Group 4"/>
          <p:cNvGrpSpPr>
            <a:grpSpLocks/>
          </p:cNvGrpSpPr>
          <p:nvPr/>
        </p:nvGrpSpPr>
        <p:grpSpPr bwMode="auto">
          <a:xfrm>
            <a:off x="440469" y="3612998"/>
            <a:ext cx="1295400" cy="1524000"/>
            <a:chOff x="533400" y="2743200"/>
            <a:chExt cx="1295400" cy="1524000"/>
          </a:xfrm>
        </p:grpSpPr>
        <p:sp>
          <p:nvSpPr>
            <p:cNvPr id="3141" name="TextBox 5"/>
            <p:cNvSpPr txBox="1">
              <a:spLocks noChangeArrowheads="1"/>
            </p:cNvSpPr>
            <p:nvPr/>
          </p:nvSpPr>
          <p:spPr bwMode="auto">
            <a:xfrm>
              <a:off x="1219200" y="2819400"/>
              <a:ext cx="381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00CC"/>
                  </a:solidFill>
                  <a:cs typeface="Times New Roman" pitchFamily="18" charset="0"/>
                </a:rPr>
                <a:t>7</a:t>
              </a:r>
            </a:p>
          </p:txBody>
        </p:sp>
        <p:sp>
          <p:nvSpPr>
            <p:cNvPr id="3142" name="TextBox 6"/>
            <p:cNvSpPr txBox="1">
              <a:spLocks noChangeArrowheads="1"/>
            </p:cNvSpPr>
            <p:nvPr/>
          </p:nvSpPr>
          <p:spPr bwMode="auto">
            <a:xfrm>
              <a:off x="533400" y="2806125"/>
              <a:ext cx="685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>
                  <a:solidFill>
                    <a:srgbClr val="0000CC"/>
                  </a:solidFill>
                  <a:cs typeface="Times New Roman" pitchFamily="18" charset="0"/>
                </a:rPr>
                <a:t>42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143000" y="335280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81000" y="3505200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9" name="Group 4"/>
          <p:cNvGrpSpPr>
            <a:grpSpLocks/>
          </p:cNvGrpSpPr>
          <p:nvPr/>
        </p:nvGrpSpPr>
        <p:grpSpPr bwMode="auto">
          <a:xfrm>
            <a:off x="2865850" y="1479398"/>
            <a:ext cx="1308419" cy="1524000"/>
            <a:chOff x="520381" y="2743200"/>
            <a:chExt cx="1308419" cy="1524000"/>
          </a:xfrm>
        </p:grpSpPr>
        <p:sp>
          <p:nvSpPr>
            <p:cNvPr id="3137" name="TextBox 5"/>
            <p:cNvSpPr txBox="1">
              <a:spLocks noChangeArrowheads="1"/>
            </p:cNvSpPr>
            <p:nvPr/>
          </p:nvSpPr>
          <p:spPr bwMode="auto">
            <a:xfrm>
              <a:off x="1219200" y="2819400"/>
              <a:ext cx="381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00CC"/>
                  </a:solidFill>
                  <a:cs typeface="Times New Roman" pitchFamily="18" charset="0"/>
                </a:rPr>
                <a:t>7</a:t>
              </a:r>
            </a:p>
          </p:txBody>
        </p:sp>
        <p:sp>
          <p:nvSpPr>
            <p:cNvPr id="3138" name="TextBox 6"/>
            <p:cNvSpPr txBox="1">
              <a:spLocks noChangeArrowheads="1"/>
            </p:cNvSpPr>
            <p:nvPr/>
          </p:nvSpPr>
          <p:spPr bwMode="auto">
            <a:xfrm>
              <a:off x="520381" y="2841556"/>
              <a:ext cx="685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>
                  <a:solidFill>
                    <a:srgbClr val="0000CC"/>
                  </a:solidFill>
                  <a:cs typeface="Times New Roman" pitchFamily="18" charset="0"/>
                </a:rPr>
                <a:t>35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143000" y="335280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381000" y="3505200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0" name="Group 4"/>
          <p:cNvGrpSpPr>
            <a:grpSpLocks/>
          </p:cNvGrpSpPr>
          <p:nvPr/>
        </p:nvGrpSpPr>
        <p:grpSpPr bwMode="auto">
          <a:xfrm>
            <a:off x="5220197" y="1479398"/>
            <a:ext cx="1316272" cy="1524000"/>
            <a:chOff x="512528" y="2743200"/>
            <a:chExt cx="1316272" cy="1524000"/>
          </a:xfrm>
        </p:grpSpPr>
        <p:sp>
          <p:nvSpPr>
            <p:cNvPr id="3133" name="TextBox 5"/>
            <p:cNvSpPr txBox="1">
              <a:spLocks noChangeArrowheads="1"/>
            </p:cNvSpPr>
            <p:nvPr/>
          </p:nvSpPr>
          <p:spPr bwMode="auto">
            <a:xfrm>
              <a:off x="1219200" y="2819400"/>
              <a:ext cx="381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00CC"/>
                  </a:solidFill>
                  <a:cs typeface="Times New Roman" pitchFamily="18" charset="0"/>
                </a:rPr>
                <a:t>7</a:t>
              </a:r>
            </a:p>
          </p:txBody>
        </p:sp>
        <p:sp>
          <p:nvSpPr>
            <p:cNvPr id="3134" name="TextBox 6"/>
            <p:cNvSpPr txBox="1">
              <a:spLocks noChangeArrowheads="1"/>
            </p:cNvSpPr>
            <p:nvPr/>
          </p:nvSpPr>
          <p:spPr bwMode="auto">
            <a:xfrm>
              <a:off x="512528" y="2807034"/>
              <a:ext cx="685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>
                  <a:solidFill>
                    <a:srgbClr val="0000CC"/>
                  </a:solidFill>
                  <a:cs typeface="Times New Roman" pitchFamily="18" charset="0"/>
                </a:rPr>
                <a:t>21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143000" y="335280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381000" y="3505200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1" name="Group 4"/>
          <p:cNvGrpSpPr>
            <a:grpSpLocks/>
          </p:cNvGrpSpPr>
          <p:nvPr/>
        </p:nvGrpSpPr>
        <p:grpSpPr bwMode="auto">
          <a:xfrm>
            <a:off x="7387369" y="1403198"/>
            <a:ext cx="1282700" cy="1524000"/>
            <a:chOff x="546100" y="2743200"/>
            <a:chExt cx="1282700" cy="1524000"/>
          </a:xfrm>
        </p:grpSpPr>
        <p:sp>
          <p:nvSpPr>
            <p:cNvPr id="3129" name="TextBox 5"/>
            <p:cNvSpPr txBox="1">
              <a:spLocks noChangeArrowheads="1"/>
            </p:cNvSpPr>
            <p:nvPr/>
          </p:nvSpPr>
          <p:spPr bwMode="auto">
            <a:xfrm>
              <a:off x="1219200" y="2819400"/>
              <a:ext cx="381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00CC"/>
                  </a:solidFill>
                  <a:cs typeface="Times New Roman" pitchFamily="18" charset="0"/>
                </a:rPr>
                <a:t>7</a:t>
              </a:r>
            </a:p>
          </p:txBody>
        </p:sp>
        <p:sp>
          <p:nvSpPr>
            <p:cNvPr id="3130" name="TextBox 6"/>
            <p:cNvSpPr txBox="1">
              <a:spLocks noChangeArrowheads="1"/>
            </p:cNvSpPr>
            <p:nvPr/>
          </p:nvSpPr>
          <p:spPr bwMode="auto">
            <a:xfrm>
              <a:off x="546100" y="2840278"/>
              <a:ext cx="685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>
                  <a:solidFill>
                    <a:srgbClr val="0000CC"/>
                  </a:solidFill>
                  <a:cs typeface="Times New Roman" pitchFamily="18" charset="0"/>
                </a:rPr>
                <a:t>14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143000" y="335280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381000" y="3505200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>
            <a:off x="5299807" y="4679798"/>
            <a:ext cx="4572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83" name="Group 4"/>
          <p:cNvGrpSpPr>
            <a:grpSpLocks/>
          </p:cNvGrpSpPr>
          <p:nvPr/>
        </p:nvGrpSpPr>
        <p:grpSpPr bwMode="auto">
          <a:xfrm>
            <a:off x="7337490" y="3536798"/>
            <a:ext cx="1332579" cy="1524000"/>
            <a:chOff x="496221" y="2743200"/>
            <a:chExt cx="1332579" cy="1524000"/>
          </a:xfrm>
        </p:grpSpPr>
        <p:sp>
          <p:nvSpPr>
            <p:cNvPr id="3125" name="TextBox 5"/>
            <p:cNvSpPr txBox="1">
              <a:spLocks noChangeArrowheads="1"/>
            </p:cNvSpPr>
            <p:nvPr/>
          </p:nvSpPr>
          <p:spPr bwMode="auto">
            <a:xfrm>
              <a:off x="1219200" y="2819400"/>
              <a:ext cx="381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00CC"/>
                  </a:solidFill>
                  <a:cs typeface="Times New Roman" pitchFamily="18" charset="0"/>
                </a:rPr>
                <a:t>7</a:t>
              </a:r>
            </a:p>
          </p:txBody>
        </p:sp>
        <p:sp>
          <p:nvSpPr>
            <p:cNvPr id="3126" name="TextBox 6"/>
            <p:cNvSpPr txBox="1">
              <a:spLocks noChangeArrowheads="1"/>
            </p:cNvSpPr>
            <p:nvPr/>
          </p:nvSpPr>
          <p:spPr bwMode="auto">
            <a:xfrm>
              <a:off x="496221" y="2804429"/>
              <a:ext cx="685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>
                  <a:solidFill>
                    <a:srgbClr val="0000CC"/>
                  </a:solidFill>
                  <a:cs typeface="Times New Roman" pitchFamily="18" charset="0"/>
                </a:rPr>
                <a:t>49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143000" y="335280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381000" y="3505200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>
            <a:off x="2955069" y="4667098"/>
            <a:ext cx="4572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450869" y="4603598"/>
            <a:ext cx="4572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16669" y="4755998"/>
            <a:ext cx="4572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271232" y="2625573"/>
            <a:ext cx="4572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878869" y="2622398"/>
            <a:ext cx="4572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16669" y="2622398"/>
            <a:ext cx="4572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450869" y="2577948"/>
            <a:ext cx="4572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2878869" y="4146398"/>
            <a:ext cx="114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42</a:t>
            </a: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5241068" y="4095598"/>
            <a:ext cx="8381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25</a:t>
            </a: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440469" y="4222598"/>
            <a:ext cx="923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42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7374669" y="4070198"/>
            <a:ext cx="9050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49</a:t>
            </a: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7374668" y="2012798"/>
            <a:ext cx="8935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14</a:t>
            </a: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5241068" y="2088998"/>
            <a:ext cx="7411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21</a:t>
            </a: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2847118" y="2042961"/>
            <a:ext cx="777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35</a:t>
            </a: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469045" y="2020736"/>
            <a:ext cx="793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28</a:t>
            </a: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5926869" y="422259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1126269" y="429879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8060469" y="424799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8060469" y="216519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3564669" y="224139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5926869" y="216519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1202469" y="224139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107469" y="4633761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cs typeface="Times New Roman" pitchFamily="18" charset="0"/>
              </a:rPr>
              <a:t>0</a:t>
            </a: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5439507" y="460359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cs typeface="Times New Roman" pitchFamily="18" charset="0"/>
              </a:rPr>
              <a:t>0</a:t>
            </a: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654782" y="4697261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cs typeface="Times New Roman" pitchFamily="18" charset="0"/>
              </a:rPr>
              <a:t>0</a:t>
            </a:r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7617557" y="4544861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cs typeface="Times New Roman" pitchFamily="18" charset="0"/>
              </a:rPr>
              <a:t>0</a:t>
            </a:r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7615969" y="250174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cs typeface="Times New Roman" pitchFamily="18" charset="0"/>
              </a:rPr>
              <a:t>0</a:t>
            </a:r>
          </a:p>
        </p:txBody>
      </p: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5455382" y="257794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cs typeface="Times New Roman" pitchFamily="18" charset="0"/>
              </a:rPr>
              <a:t>0</a:t>
            </a:r>
          </a:p>
        </p:txBody>
      </p:sp>
      <p:sp>
        <p:nvSpPr>
          <p:cNvPr id="69" name="Text Box 8"/>
          <p:cNvSpPr txBox="1">
            <a:spLocks noChangeArrowheads="1"/>
          </p:cNvSpPr>
          <p:nvPr/>
        </p:nvSpPr>
        <p:spPr bwMode="auto">
          <a:xfrm>
            <a:off x="3031269" y="2581123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cs typeface="Times New Roman" pitchFamily="18" charset="0"/>
              </a:rPr>
              <a:t>0</a:t>
            </a:r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683357" y="254619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cs typeface="Times New Roman" pitchFamily="18" charset="0"/>
              </a:rPr>
              <a:t>0</a:t>
            </a:r>
          </a:p>
        </p:txBody>
      </p:sp>
      <p:grpSp>
        <p:nvGrpSpPr>
          <p:cNvPr id="3114" name="Group 4"/>
          <p:cNvGrpSpPr>
            <a:grpSpLocks/>
          </p:cNvGrpSpPr>
          <p:nvPr/>
        </p:nvGrpSpPr>
        <p:grpSpPr bwMode="auto">
          <a:xfrm>
            <a:off x="2853775" y="3536798"/>
            <a:ext cx="1320494" cy="1524000"/>
            <a:chOff x="508306" y="2743200"/>
            <a:chExt cx="1320494" cy="1524000"/>
          </a:xfrm>
        </p:grpSpPr>
        <p:sp>
          <p:nvSpPr>
            <p:cNvPr id="3121" name="TextBox 5"/>
            <p:cNvSpPr txBox="1">
              <a:spLocks noChangeArrowheads="1"/>
            </p:cNvSpPr>
            <p:nvPr/>
          </p:nvSpPr>
          <p:spPr bwMode="auto">
            <a:xfrm>
              <a:off x="1219200" y="2819400"/>
              <a:ext cx="381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00CC"/>
                  </a:solidFill>
                  <a:cs typeface="Times New Roman" pitchFamily="18" charset="0"/>
                </a:rPr>
                <a:t>6</a:t>
              </a:r>
            </a:p>
          </p:txBody>
        </p:sp>
        <p:sp>
          <p:nvSpPr>
            <p:cNvPr id="3122" name="TextBox 6"/>
            <p:cNvSpPr txBox="1">
              <a:spLocks noChangeArrowheads="1"/>
            </p:cNvSpPr>
            <p:nvPr/>
          </p:nvSpPr>
          <p:spPr bwMode="auto">
            <a:xfrm>
              <a:off x="508306" y="2826572"/>
              <a:ext cx="685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>
                  <a:solidFill>
                    <a:srgbClr val="0000CC"/>
                  </a:solidFill>
                  <a:cs typeface="Times New Roman" pitchFamily="18" charset="0"/>
                </a:rPr>
                <a:t>42</a:t>
              </a: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1143000" y="335280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381000" y="3505200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5" name="Group 4"/>
          <p:cNvGrpSpPr>
            <a:grpSpLocks/>
          </p:cNvGrpSpPr>
          <p:nvPr/>
        </p:nvGrpSpPr>
        <p:grpSpPr bwMode="auto">
          <a:xfrm>
            <a:off x="5231766" y="3536798"/>
            <a:ext cx="1304703" cy="1524000"/>
            <a:chOff x="524097" y="2743200"/>
            <a:chExt cx="1304703" cy="1524000"/>
          </a:xfrm>
        </p:grpSpPr>
        <p:sp>
          <p:nvSpPr>
            <p:cNvPr id="3117" name="TextBox 5"/>
            <p:cNvSpPr txBox="1">
              <a:spLocks noChangeArrowheads="1"/>
            </p:cNvSpPr>
            <p:nvPr/>
          </p:nvSpPr>
          <p:spPr bwMode="auto">
            <a:xfrm>
              <a:off x="1219200" y="2819400"/>
              <a:ext cx="381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00CC"/>
                  </a:solidFill>
                  <a:cs typeface="Times New Roman" pitchFamily="18" charset="0"/>
                </a:rPr>
                <a:t>5</a:t>
              </a:r>
            </a:p>
          </p:txBody>
        </p:sp>
        <p:sp>
          <p:nvSpPr>
            <p:cNvPr id="3118" name="TextBox 6"/>
            <p:cNvSpPr txBox="1">
              <a:spLocks noChangeArrowheads="1"/>
            </p:cNvSpPr>
            <p:nvPr/>
          </p:nvSpPr>
          <p:spPr bwMode="auto">
            <a:xfrm>
              <a:off x="524097" y="2826571"/>
              <a:ext cx="685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>
                  <a:solidFill>
                    <a:srgbClr val="0000CC"/>
                  </a:solidFill>
                  <a:cs typeface="Times New Roman" pitchFamily="18" charset="0"/>
                </a:rPr>
                <a:t>25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1143000" y="335280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381000" y="3505200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0 Hình Nền PowerPoint Thuyết Trình Đẹp - Đề án 2020 - Tổng Hợp Chia Sẻ  Hình ảnh, Tranh Vẽ, Biểu Mẫu Trong Lĩnh Vực Giáo D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21"/>
            <a:ext cx="9168161" cy="687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800100" y="2491903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Hexagon 7"/>
          <p:cNvSpPr/>
          <p:nvPr/>
        </p:nvSpPr>
        <p:spPr>
          <a:xfrm>
            <a:off x="583580" y="736020"/>
            <a:ext cx="8001000" cy="1295400"/>
          </a:xfrm>
          <a:prstGeom prst="hexagon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Cô giáo chia 35 học sinh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mỗi nhóm có 7 học sinh.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được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nhóm?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33400" y="3852361"/>
            <a:ext cx="3733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33400" y="3699961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219200" y="3699961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267200" y="3699961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600200" y="3090361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học sinh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352800" y="3318961"/>
            <a:ext cx="91440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533400" y="3318961"/>
            <a:ext cx="99060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63498" y="3365853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5953823" y="2815298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600200" y="4309561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nhóm</a:t>
            </a: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4419600" y="2556961"/>
            <a:ext cx="0" cy="3276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495799" y="3486752"/>
            <a:ext cx="480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35 : 7 = 5 (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 useBgFill="1">
        <p:nvSpPr>
          <p:cNvPr id="26" name="AutoShape 28"/>
          <p:cNvSpPr>
            <a:spLocks/>
          </p:cNvSpPr>
          <p:nvPr/>
        </p:nvSpPr>
        <p:spPr bwMode="auto">
          <a:xfrm rot="16200000" flipH="1">
            <a:off x="2324100" y="2366461"/>
            <a:ext cx="152400" cy="3581400"/>
          </a:xfrm>
          <a:prstGeom prst="rightBrace">
            <a:avLst>
              <a:gd name="adj1" fmla="val 38949"/>
              <a:gd name="adj2" fmla="val 50000"/>
            </a:avLst>
          </a:prstGeom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 spd="med">
    <p:cover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10" grpId="0" animBg="1"/>
      <p:bldP spid="11" grpId="0" animBg="1"/>
      <p:bldP spid="13" grpId="0" animBg="1"/>
      <p:bldP spid="14" grpId="0" animBg="1"/>
      <p:bldP spid="15" grpId="0"/>
      <p:bldP spid="21" grpId="0"/>
      <p:bldP spid="22" grpId="0"/>
      <p:bldP spid="23" grpId="0"/>
      <p:bldP spid="24" grpId="0" animBg="1"/>
      <p:bldP spid="25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330" y="1375410"/>
            <a:ext cx="3024545" cy="458352"/>
          </a:xfrm>
        </p:spPr>
        <p:txBody>
          <a:bodyPr anchor="ctr">
            <a:noAutofit/>
          </a:bodyPr>
          <a:lstStyle/>
          <a:p>
            <a:pPr algn="ctr" eaLnBrk="1" hangingPunct="1">
              <a:buFontTx/>
              <a:buNone/>
            </a:pPr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  <a:endParaRPr lang="en-US" altLang="vi-VN" sz="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B10552-B376-4DB7-8566-C502D5966414}"/>
              </a:ext>
            </a:extLst>
          </p:cNvPr>
          <p:cNvSpPr txBox="1"/>
          <p:nvPr/>
        </p:nvSpPr>
        <p:spPr>
          <a:xfrm>
            <a:off x="342899" y="2046535"/>
            <a:ext cx="589597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4. </a:t>
            </a:r>
            <a:r>
              <a:rPr lang="en-US" altLang="vi-VN" sz="21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vi-VN" sz="21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21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mèo</a:t>
            </a: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37" name="Picture 20" descr="Picture1">
            <a:extLst>
              <a:ext uri="{FF2B5EF4-FFF2-40B4-BE49-F238E27FC236}">
                <a16:creationId xmlns:a16="http://schemas.microsoft.com/office/drawing/2014/main" id="{F273A7C7-5840-42E0-A2EF-EFF58C3B8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3234" y="786284"/>
            <a:ext cx="742950" cy="9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1" descr="Picture1">
            <a:extLst>
              <a:ext uri="{FF2B5EF4-FFF2-40B4-BE49-F238E27FC236}">
                <a16:creationId xmlns:a16="http://schemas.microsoft.com/office/drawing/2014/main" id="{6907840C-E743-460B-A739-706B8D741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916" y="5170885"/>
            <a:ext cx="742950" cy="9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2" descr="Picture1">
            <a:extLst>
              <a:ext uri="{FF2B5EF4-FFF2-40B4-BE49-F238E27FC236}">
                <a16:creationId xmlns:a16="http://schemas.microsoft.com/office/drawing/2014/main" id="{24022DCA-FA1B-43F7-B2F4-23159BB65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0"/>
            <a:ext cx="889397" cy="82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BC4ABF54-F188-4422-B25D-B9AEAC35CD2F}"/>
              </a:ext>
            </a:extLst>
          </p:cNvPr>
          <p:cNvSpPr txBox="1">
            <a:spLocks/>
          </p:cNvSpPr>
          <p:nvPr/>
        </p:nvSpPr>
        <p:spPr>
          <a:xfrm>
            <a:off x="3204805" y="911586"/>
            <a:ext cx="3024545" cy="45835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spcAft>
                <a:spcPts val="0"/>
              </a:spcAft>
            </a:pPr>
            <a:r>
              <a:rPr lang="en-US" altLang="vi-VN" sz="2700" b="1" u="sng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  <a:endParaRPr lang="en-US" altLang="vi-VN" sz="27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26EB58-229C-4E59-BF92-5ECBC1BB084F}"/>
              </a:ext>
            </a:extLst>
          </p:cNvPr>
          <p:cNvGrpSpPr/>
          <p:nvPr/>
        </p:nvGrpSpPr>
        <p:grpSpPr>
          <a:xfrm>
            <a:off x="1674603" y="1972698"/>
            <a:ext cx="306597" cy="688800"/>
            <a:chOff x="3796496" y="2757081"/>
            <a:chExt cx="408796" cy="9183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F12188D-5AF9-4639-8823-F79291F6F903}"/>
                </a:ext>
              </a:extLst>
            </p:cNvPr>
            <p:cNvSpPr txBox="1"/>
            <p:nvPr/>
          </p:nvSpPr>
          <p:spPr>
            <a:xfrm>
              <a:off x="3805183" y="2757081"/>
              <a:ext cx="400109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713049-EF94-42D6-A991-A9B0BA774178}"/>
                </a:ext>
              </a:extLst>
            </p:cNvPr>
            <p:cNvSpPr txBox="1"/>
            <p:nvPr/>
          </p:nvSpPr>
          <p:spPr>
            <a:xfrm>
              <a:off x="3805183" y="3183038"/>
              <a:ext cx="400109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94F171C-32D4-4A2A-85FE-F7AADC2EF10B}"/>
                </a:ext>
              </a:extLst>
            </p:cNvPr>
            <p:cNvCxnSpPr/>
            <p:nvPr/>
          </p:nvCxnSpPr>
          <p:spPr>
            <a:xfrm>
              <a:off x="3796496" y="3183038"/>
              <a:ext cx="34724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7115DA-51E4-46A3-9B2D-E9A6015D22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90"/>
          <a:stretch/>
        </p:blipFill>
        <p:spPr bwMode="auto">
          <a:xfrm>
            <a:off x="796696" y="2600734"/>
            <a:ext cx="4944612" cy="303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D9B528-37B1-4472-B49C-B10825431AE2}"/>
              </a:ext>
            </a:extLst>
          </p:cNvPr>
          <p:cNvSpPr txBox="1"/>
          <p:nvPr/>
        </p:nvSpPr>
        <p:spPr>
          <a:xfrm>
            <a:off x="5863489" y="2907797"/>
            <a:ext cx="283671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: 7 =  3 (con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013B5C2-6B1A-4934-BF7D-54CCAD5DE5AE}"/>
              </a:ext>
            </a:extLst>
          </p:cNvPr>
          <p:cNvSpPr/>
          <p:nvPr/>
        </p:nvSpPr>
        <p:spPr>
          <a:xfrm>
            <a:off x="937883" y="3138628"/>
            <a:ext cx="736719" cy="21191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468994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330" y="1375410"/>
            <a:ext cx="3024545" cy="458352"/>
          </a:xfrm>
        </p:spPr>
        <p:txBody>
          <a:bodyPr anchor="ctr">
            <a:noAutofit/>
          </a:bodyPr>
          <a:lstStyle/>
          <a:p>
            <a:pPr algn="ctr" eaLnBrk="1" hangingPunct="1">
              <a:buFontTx/>
              <a:buNone/>
            </a:pPr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  <a:endParaRPr lang="en-US" altLang="vi-VN" sz="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7" name="Picture 20" descr="Picture1">
            <a:extLst>
              <a:ext uri="{FF2B5EF4-FFF2-40B4-BE49-F238E27FC236}">
                <a16:creationId xmlns:a16="http://schemas.microsoft.com/office/drawing/2014/main" id="{F273A7C7-5840-42E0-A2EF-EFF58C3B8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3234" y="786284"/>
            <a:ext cx="742950" cy="9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1" descr="Picture1">
            <a:extLst>
              <a:ext uri="{FF2B5EF4-FFF2-40B4-BE49-F238E27FC236}">
                <a16:creationId xmlns:a16="http://schemas.microsoft.com/office/drawing/2014/main" id="{6907840C-E743-460B-A739-706B8D741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916" y="5170885"/>
            <a:ext cx="742950" cy="9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2" descr="Picture1">
            <a:extLst>
              <a:ext uri="{FF2B5EF4-FFF2-40B4-BE49-F238E27FC236}">
                <a16:creationId xmlns:a16="http://schemas.microsoft.com/office/drawing/2014/main" id="{24022DCA-FA1B-43F7-B2F4-23159BB65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0"/>
            <a:ext cx="889397" cy="82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BC4ABF54-F188-4422-B25D-B9AEAC35CD2F}"/>
              </a:ext>
            </a:extLst>
          </p:cNvPr>
          <p:cNvSpPr txBox="1">
            <a:spLocks/>
          </p:cNvSpPr>
          <p:nvPr/>
        </p:nvSpPr>
        <p:spPr>
          <a:xfrm>
            <a:off x="3204805" y="911586"/>
            <a:ext cx="3024545" cy="45835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spcAft>
                <a:spcPts val="0"/>
              </a:spcAft>
            </a:pPr>
            <a:r>
              <a:rPr lang="en-US" altLang="vi-VN" sz="2700" b="1" u="sng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  <a:endParaRPr lang="en-US" altLang="vi-VN" sz="27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7115DA-51E4-46A3-9B2D-E9A6015D22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0"/>
          <a:stretch/>
        </p:blipFill>
        <p:spPr bwMode="auto">
          <a:xfrm>
            <a:off x="2473036" y="2798370"/>
            <a:ext cx="4624766" cy="352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FF9D91-148F-458D-8381-DEBE7EE7AB8F}"/>
              </a:ext>
            </a:extLst>
          </p:cNvPr>
          <p:cNvSpPr/>
          <p:nvPr/>
        </p:nvSpPr>
        <p:spPr>
          <a:xfrm>
            <a:off x="3810000" y="3400850"/>
            <a:ext cx="2129195" cy="7139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noFill/>
              <a:latin typeface="Euphemi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CCCD3A-ECFC-4C61-8039-984CF883D9BA}"/>
              </a:ext>
            </a:extLst>
          </p:cNvPr>
          <p:cNvSpPr txBox="1"/>
          <p:nvPr/>
        </p:nvSpPr>
        <p:spPr>
          <a:xfrm>
            <a:off x="342899" y="2046535"/>
            <a:ext cx="589597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1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4. </a:t>
            </a:r>
            <a:r>
              <a:rPr lang="en-US" altLang="vi-VN" sz="21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vi-VN" sz="21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21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mèo</a:t>
            </a: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259A96-3E76-462F-8368-9EB99C686713}"/>
              </a:ext>
            </a:extLst>
          </p:cNvPr>
          <p:cNvGrpSpPr/>
          <p:nvPr/>
        </p:nvGrpSpPr>
        <p:grpSpPr>
          <a:xfrm>
            <a:off x="1674603" y="1972698"/>
            <a:ext cx="306597" cy="688800"/>
            <a:chOff x="3796496" y="2757081"/>
            <a:chExt cx="408796" cy="91839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51BC3D-65CE-40A7-A049-1AC74EA5A5CC}"/>
                </a:ext>
              </a:extLst>
            </p:cNvPr>
            <p:cNvSpPr txBox="1"/>
            <p:nvPr/>
          </p:nvSpPr>
          <p:spPr>
            <a:xfrm>
              <a:off x="3805183" y="2757081"/>
              <a:ext cx="400109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57DB8D-A34F-4DE4-9E09-4B7A85EDEFBE}"/>
                </a:ext>
              </a:extLst>
            </p:cNvPr>
            <p:cNvSpPr txBox="1"/>
            <p:nvPr/>
          </p:nvSpPr>
          <p:spPr>
            <a:xfrm>
              <a:off x="3805183" y="3183038"/>
              <a:ext cx="400109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B1A1F1D-B0A1-4D29-AF7E-ABDB03444D24}"/>
                </a:ext>
              </a:extLst>
            </p:cNvPr>
            <p:cNvCxnSpPr/>
            <p:nvPr/>
          </p:nvCxnSpPr>
          <p:spPr>
            <a:xfrm>
              <a:off x="3796496" y="3183038"/>
              <a:ext cx="34724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625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482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2985655"/>
            <a:ext cx="64008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Chú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gắng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nhặt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hạt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dẻ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̉.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  <p:pic>
        <p:nvPicPr>
          <p:cNvPr id="5" name="Picture 5" descr="C:\Users\ADMIN\Desktop\Tai nguyen thiet ke tro choi\Bảng gỗ\cho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425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3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128" y="0"/>
            <a:ext cx="9211723" cy="689729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9891" y="519155"/>
            <a:ext cx="26947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x 8 =</a:t>
            </a:r>
          </a:p>
          <a:p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56 : 7 =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3385" y="4531615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56 ; 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727" y="457488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56 ; 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642" y="3224515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65 ; 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41819" y="322451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56 ; 49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975765" y="4867270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93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93270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604655" y="2209800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759528" y="2090250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2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8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128" y="0"/>
            <a:ext cx="9211723" cy="689729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6612" y="41842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x 9 = </a:t>
            </a:r>
          </a:p>
          <a:p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63 : 7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4175" y="317240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63 ; 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411" y="4527617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36 ; 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4175" y="444746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36; 56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091" y="3135192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63 ; 8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906490" y="4864387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93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93270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8510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57400" y="206045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8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8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128" y="0"/>
            <a:ext cx="9211723" cy="689729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4754" y="416571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x 6 =</a:t>
            </a:r>
          </a:p>
          <a:p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42 : 7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226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42 ;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727" y="457488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42 ;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3880" y="4473517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36 ;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1673" y="328329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13 ; 6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871854" y="483667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93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93270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8510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880755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5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8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128" y="0"/>
            <a:ext cx="9211723" cy="689729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5255" y="369558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x 7 = </a:t>
            </a:r>
          </a:p>
          <a:p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49 : 7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7258" y="457488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49 ;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727" y="457488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14 ; 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190" y="334839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49 ; 42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7258" y="332139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14 ; 7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906490" y="4864387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93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93270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8510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08909" y="2068826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6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8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128" y="0"/>
            <a:ext cx="9211723" cy="689729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17964" y="127702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0954" y="477851"/>
            <a:ext cx="365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70 : 7 = </a:t>
            </a:r>
          </a:p>
          <a:p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63 : 7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564" y="469674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10 ; 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71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10 ; 56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3066" y="451692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63 ; 56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93773" y="331100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63 ; 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644517" y="4696744"/>
            <a:ext cx="2559918" cy="2240340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93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93270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8510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880755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0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8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128" y="0"/>
            <a:ext cx="9211723" cy="689729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0455" y="49775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42 : 6 =</a:t>
            </a:r>
          </a:p>
          <a:p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42 : 7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42710" y="320763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7 ;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212102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8 ; 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83262" y="454062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36 ; 35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4775575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7 ; 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644517" y="4696744"/>
            <a:ext cx="2559918" cy="2240340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93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93270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8510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880755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7651173" y="20650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123278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8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128" y="0"/>
            <a:ext cx="9211723" cy="689729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2395" y="409047"/>
            <a:ext cx="3950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35 : 5 =</a:t>
            </a:r>
          </a:p>
          <a:p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35 : 7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5573" y="447404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7 ;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905" y="3338437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40 ; 42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190" y="47991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7 ; 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9433" y="327070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30 ; 28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820032" y="4766429"/>
            <a:ext cx="2559918" cy="2240340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93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93270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8510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880755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7651173" y="20650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416780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8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587</Words>
  <Application>Microsoft Office PowerPoint</Application>
  <PresentationFormat>On-screen Show (4:3)</PresentationFormat>
  <Paragraphs>159</Paragraphs>
  <Slides>16</Slides>
  <Notes>0</Notes>
  <HiddenSlides>0</HiddenSlides>
  <MMClips>32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Euphemia</vt:lpstr>
      <vt:lpstr>Times New Roman</vt:lpstr>
      <vt:lpstr>Wingdings</vt:lpstr>
      <vt:lpstr>Default Design</vt:lpstr>
      <vt:lpstr>Children Playing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Luyện tập</vt:lpstr>
      <vt:lpstr>PowerPoint Presentation</vt:lpstr>
      <vt:lpstr>PowerPoint Presentation</vt:lpstr>
      <vt:lpstr>Luyện tập</vt:lpstr>
      <vt:lpstr>Luyện tập</vt:lpstr>
    </vt:vector>
  </TitlesOfParts>
  <Company>hhhh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Quận Gò Vấp Trường Tiểu học Minh Khai Lớp: Ba 5 </dc:title>
  <dc:creator>@@@</dc:creator>
  <cp:lastModifiedBy>Lê Bích Mai</cp:lastModifiedBy>
  <cp:revision>187</cp:revision>
  <dcterms:created xsi:type="dcterms:W3CDTF">2007-10-12T16:54:26Z</dcterms:created>
  <dcterms:modified xsi:type="dcterms:W3CDTF">2021-10-24T04:41:25Z</dcterms:modified>
</cp:coreProperties>
</file>